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Akaya Kanadaka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jZZ9QAZw6ObPGxb25g8ypSy4Qb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AkayaKanadak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cd392a0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cd392a0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22000"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e-NP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-2" y="0"/>
            <a:ext cx="12192002" cy="11770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9: Know about Candlestick pattern &amp; Psychology</a:t>
            </a:r>
            <a:endParaRPr/>
          </a:p>
        </p:txBody>
      </p:sp>
      <p:sp>
        <p:nvSpPr>
          <p:cNvPr id="85" name="Google Shape;85;p1"/>
          <p:cNvSpPr txBox="1"/>
          <p:nvPr>
            <p:ph idx="1" type="body"/>
          </p:nvPr>
        </p:nvSpPr>
        <p:spPr>
          <a:xfrm>
            <a:off x="0" y="1361391"/>
            <a:ext cx="12084148" cy="4854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ne-NP"/>
              <a:t>Some Favorite Chart Pattern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Objectives of Pattern Learning: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/>
              <a:t>Breakouts for entry and exit point, Support and resistance, target and stop loss 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ne-NP"/>
              <a:t>Double Top &amp; Double Bottom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Head &amp; Shoulder &amp; Inverted Head &amp; Shoulder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Rectangle Chart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Triangle pattern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/>
              <a:t>Ascending,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/>
              <a:t>Descending 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/>
              <a:t>Symmetrical</a:t>
            </a:r>
            <a:endParaRPr/>
          </a:p>
        </p:txBody>
      </p:sp>
      <p:sp>
        <p:nvSpPr>
          <p:cNvPr id="86" name="Google Shape;86;p1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7978320" y="4836672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" name="Google Shape;16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-1" y="50332"/>
            <a:ext cx="12191999" cy="6627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ne-NP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चार्टमा परिक्षणः Triangle pattern: Ascending, 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1718952" y="2172894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>
            <p:ph type="title"/>
          </p:nvPr>
        </p:nvSpPr>
        <p:spPr>
          <a:xfrm>
            <a:off x="-1" y="18256"/>
            <a:ext cx="12191999" cy="88485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Triangle Pattern: Decending Triangle</a:t>
            </a:r>
            <a:endParaRPr/>
          </a:p>
        </p:txBody>
      </p:sp>
      <p:sp>
        <p:nvSpPr>
          <p:cNvPr id="170" name="Google Shape;170;p11"/>
          <p:cNvSpPr txBox="1"/>
          <p:nvPr>
            <p:ph idx="1" type="body"/>
          </p:nvPr>
        </p:nvSpPr>
        <p:spPr>
          <a:xfrm>
            <a:off x="0" y="1383953"/>
            <a:ext cx="7834489" cy="4723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/>
              <a:t>सपोर्ट उहि रेसिस्टेन्स कमजोर बन्दै जान्छ । रेसिस्टेन्सक पेलानले बारबार सपोर्ट हिट हुदा सपोर्ट कमोजर बन्छ ।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/>
              <a:t>मनोविज्ञानः जे कुरा पनि साँघुरिदै गएपछि बलियो बन्छ । मतलव खालाको पानी पाइपमा हालेको जस्तो ।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/>
              <a:t>यसमा सपोर्ट एउटै लेवलमा हुन्छ तर रेसिस्टेन्स घट्दै गैरहेको हुन्छ ।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/>
              <a:t>ख्याल गर्नुहोस लोवर लोको श्रृंखला जारी छ  र समान सपोर्टको लेवल ब्रेक छ भने बजार तल जान्छ भन्ने विचार गर्नु पर्छ । </a:t>
            </a:r>
            <a:endParaRPr/>
          </a:p>
        </p:txBody>
      </p:sp>
      <p:pic>
        <p:nvPicPr>
          <p:cNvPr descr="The Descending Triangle: What is it &amp; How to Trade it?" id="171" name="Google Shape;1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4489" y="2201178"/>
            <a:ext cx="4210279" cy="29068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8224683" y="912516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>
            <p:ph type="title"/>
          </p:nvPr>
        </p:nvSpPr>
        <p:spPr>
          <a:xfrm>
            <a:off x="-1" y="18256"/>
            <a:ext cx="12191999" cy="88485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Triangle Pattern: Decending Triangle</a:t>
            </a:r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243" y="986852"/>
            <a:ext cx="9393836" cy="587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12"/>
          <p:cNvSpPr/>
          <p:nvPr/>
        </p:nvSpPr>
        <p:spPr>
          <a:xfrm>
            <a:off x="8224683" y="134231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/>
          <p:nvPr>
            <p:ph type="title"/>
          </p:nvPr>
        </p:nvSpPr>
        <p:spPr>
          <a:xfrm>
            <a:off x="-1" y="1"/>
            <a:ext cx="12191999" cy="85795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Symmetrical Triangle Pattern</a:t>
            </a:r>
            <a:endParaRPr/>
          </a:p>
        </p:txBody>
      </p:sp>
      <p:sp>
        <p:nvSpPr>
          <p:cNvPr id="187" name="Google Shape;187;p13"/>
          <p:cNvSpPr txBox="1"/>
          <p:nvPr>
            <p:ph idx="1" type="body"/>
          </p:nvPr>
        </p:nvSpPr>
        <p:spPr>
          <a:xfrm>
            <a:off x="0" y="857958"/>
            <a:ext cx="6690070" cy="5662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यो प्याटर्नमा माथि वा तल जता तिर पनि ब्रेक आउट हुन सक्छ ।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हाम्रो निर्णय लिने विन्दु त्रिभुजको दाहिने एंगल रहेको छ ।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सपोर्ट र रेसिस्टेन्स दुवैले प्राइस च्यानल खुम्चाउदै गएको । सपोर्टले रेसिस्टेन्स पेल्ने र रेसिस्टेनले सपोर्ट पेल्दा नतिजा जे पनि आउन सक्छ । त्यहि भएर Symmetrical Triangles लाइ जता पटि ब्रेक आउट जान्ट त्यसको भोली पल्ट निर्णय लिनु पर्छ ।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Pennant Pattern सँग लगभग मिल्छ ।  </a:t>
            </a:r>
            <a:endParaRPr/>
          </a:p>
        </p:txBody>
      </p:sp>
      <p:pic>
        <p:nvPicPr>
          <p:cNvPr descr="Triangles: A Short Study in Continuation Patterns" id="188" name="Google Shape;188;p13"/>
          <p:cNvPicPr preferRelativeResize="0"/>
          <p:nvPr/>
        </p:nvPicPr>
        <p:blipFill rotWithShape="1">
          <a:blip r:embed="rId3">
            <a:alphaModFix/>
          </a:blip>
          <a:srcRect b="10931" l="0" r="0" t="0"/>
          <a:stretch/>
        </p:blipFill>
        <p:spPr>
          <a:xfrm>
            <a:off x="6690070" y="1522811"/>
            <a:ext cx="5501930" cy="381237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3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p13"/>
          <p:cNvSpPr/>
          <p:nvPr/>
        </p:nvSpPr>
        <p:spPr>
          <a:xfrm>
            <a:off x="8224683" y="134231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-1" y="816963"/>
            <a:ext cx="121919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e-NP"/>
              <a:t>Lower Break Out			Upper Breakout</a:t>
            </a:r>
            <a:endParaRPr/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5" y="2233535"/>
            <a:ext cx="5843879" cy="3807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4"/>
          <p:cNvSpPr txBox="1"/>
          <p:nvPr/>
        </p:nvSpPr>
        <p:spPr>
          <a:xfrm>
            <a:off x="-1" y="1"/>
            <a:ext cx="12191999" cy="85795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ne-NP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चार्टमा परिक्षणः Symmetrical Triangle Pattern</a:t>
            </a:r>
            <a:endParaRPr/>
          </a:p>
        </p:txBody>
      </p:sp>
      <p:pic>
        <p:nvPicPr>
          <p:cNvPr id="198" name="Google Shape;1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9996" y="2233535"/>
            <a:ext cx="6092004" cy="3807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14"/>
          <p:cNvSpPr/>
          <p:nvPr/>
        </p:nvSpPr>
        <p:spPr>
          <a:xfrm>
            <a:off x="4360469" y="2233535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cd392a02d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7cd392a02d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17cd392a02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0"/>
            <a:ext cx="105156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>
            <p:ph type="title"/>
          </p:nvPr>
        </p:nvSpPr>
        <p:spPr>
          <a:xfrm>
            <a:off x="0" y="1"/>
            <a:ext cx="12192000" cy="83537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Rectangle Chart Pattern</a:t>
            </a:r>
            <a:endParaRPr/>
          </a:p>
        </p:txBody>
      </p:sp>
      <p:sp>
        <p:nvSpPr>
          <p:cNvPr id="213" name="Google Shape;213;p15"/>
          <p:cNvSpPr txBox="1"/>
          <p:nvPr>
            <p:ph idx="1" type="body"/>
          </p:nvPr>
        </p:nvSpPr>
        <p:spPr>
          <a:xfrm>
            <a:off x="-2" y="835379"/>
            <a:ext cx="7157158" cy="5341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>
                <a:latin typeface="Arial"/>
                <a:ea typeface="Arial"/>
                <a:cs typeface="Arial"/>
                <a:sym typeface="Arial"/>
              </a:rPr>
              <a:t>;fO8j]h nodf /x]sf] ahf/ stf hfnf eg]/ cg'dfng nufpg ;Sg] Kof6g{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>
                <a:latin typeface="Arial"/>
                <a:ea typeface="Arial"/>
                <a:cs typeface="Arial"/>
                <a:sym typeface="Arial"/>
              </a:rPr>
              <a:t>बजार साइडवेज जानु भनेको बजार अनिर्णयको बन्दि हुनु हो । जव अनिर्णयबाट कुनै निर्णय पत्ता लगाउन सकिन्छ तव हाम्रो लागि त्यो निर्णय लिने बेलाको रुपमा रहन्छ ।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>
                <a:latin typeface="Arial"/>
                <a:ea typeface="Arial"/>
                <a:cs typeface="Arial"/>
                <a:sym typeface="Arial"/>
              </a:rPr>
              <a:t>यसलाइ ब्रेकआउट विथ विल्डअप पनि भन्न सकिन्छ ।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>
                <a:latin typeface="Arial"/>
                <a:ea typeface="Arial"/>
                <a:cs typeface="Arial"/>
                <a:sym typeface="Arial"/>
              </a:rPr>
              <a:t>साइकोलोजीः साइडवेज भनेको इनडिसि	जन मोड हो । जव त्यो साइडजेज च्यानल ब्रेक हुन्छ त्यहाँ लगानीकर्ताले कता जाने निर्णय लिएको मानिन्छ । </a:t>
            </a:r>
            <a:endParaRPr/>
          </a:p>
        </p:txBody>
      </p:sp>
      <p:pic>
        <p:nvPicPr>
          <p:cNvPr descr="Using Rectangle Patterns to Trade Breakouts" id="214" name="Google Shape;214;p15"/>
          <p:cNvPicPr preferRelativeResize="0"/>
          <p:nvPr/>
        </p:nvPicPr>
        <p:blipFill rotWithShape="1">
          <a:blip r:embed="rId3">
            <a:alphaModFix/>
          </a:blip>
          <a:srcRect b="13463" l="1506" r="0" t="12439"/>
          <a:stretch/>
        </p:blipFill>
        <p:spPr>
          <a:xfrm>
            <a:off x="7157156" y="1987550"/>
            <a:ext cx="5113866" cy="2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15"/>
          <p:cNvSpPr/>
          <p:nvPr/>
        </p:nvSpPr>
        <p:spPr>
          <a:xfrm>
            <a:off x="8224683" y="134231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 rotWithShape="1">
          <a:blip r:embed="rId3">
            <a:alphaModFix/>
          </a:blip>
          <a:srcRect b="23715" l="0" r="48908" t="14644"/>
          <a:stretch/>
        </p:blipFill>
        <p:spPr>
          <a:xfrm>
            <a:off x="0" y="1887681"/>
            <a:ext cx="5606321" cy="422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/>
          <p:cNvPicPr preferRelativeResize="0"/>
          <p:nvPr/>
        </p:nvPicPr>
        <p:blipFill rotWithShape="1">
          <a:blip r:embed="rId4">
            <a:alphaModFix/>
          </a:blip>
          <a:srcRect b="17158" l="0" r="22085" t="16829"/>
          <a:stretch/>
        </p:blipFill>
        <p:spPr>
          <a:xfrm>
            <a:off x="6160092" y="2309011"/>
            <a:ext cx="6031908" cy="319398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 txBox="1"/>
          <p:nvPr/>
        </p:nvSpPr>
        <p:spPr>
          <a:xfrm>
            <a:off x="0" y="1"/>
            <a:ext cx="12192000" cy="83537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ne-NP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चार्टमा परिक्षणः Rectangle Chart Pattern Buy Point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7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8044801" y="835379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/>
          <p:nvPr/>
        </p:nvSpPr>
        <p:spPr>
          <a:xfrm>
            <a:off x="0" y="1"/>
            <a:ext cx="12192000" cy="83537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ne-NP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चार्टमा परिक्षणः Rectangle Chart Pattern Sell Point</a:t>
            </a:r>
            <a:endParaRPr/>
          </a:p>
        </p:txBody>
      </p:sp>
      <p:pic>
        <p:nvPicPr>
          <p:cNvPr id="231" name="Google Shape;231;p18"/>
          <p:cNvPicPr preferRelativeResize="0"/>
          <p:nvPr/>
        </p:nvPicPr>
        <p:blipFill rotWithShape="1">
          <a:blip r:embed="rId3">
            <a:alphaModFix/>
          </a:blip>
          <a:srcRect b="0" l="0" r="0" t="15082"/>
          <a:stretch/>
        </p:blipFill>
        <p:spPr>
          <a:xfrm>
            <a:off x="609600" y="1034320"/>
            <a:ext cx="10972800" cy="582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type="title"/>
          </p:nvPr>
        </p:nvSpPr>
        <p:spPr>
          <a:xfrm>
            <a:off x="0" y="18256"/>
            <a:ext cx="12192000" cy="6627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Task: </a:t>
            </a:r>
            <a:endParaRPr/>
          </a:p>
        </p:txBody>
      </p:sp>
      <p:sp>
        <p:nvSpPr>
          <p:cNvPr id="237" name="Google Shape;237;p19"/>
          <p:cNvSpPr txBox="1"/>
          <p:nvPr>
            <p:ph idx="1" type="body"/>
          </p:nvPr>
        </p:nvSpPr>
        <p:spPr>
          <a:xfrm>
            <a:off x="0" y="1253330"/>
            <a:ext cx="10515600" cy="476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तपाइलाइ उपयुक्त लागेको माथि पढेको चार्ट प्याटर्न कुनै कम्पनीमा खोज्नुहोस र यसको सुद्धता जाँच्नुहोस ।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double top-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double buttom-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ascending triangle-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decending triangle-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symmetrical trialble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head and shoulder, Inververted-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rectangle. </a:t>
            </a:r>
            <a:endParaRPr/>
          </a:p>
        </p:txBody>
      </p:sp>
      <p:sp>
        <p:nvSpPr>
          <p:cNvPr id="238" name="Google Shape;238;p19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8224683" y="134231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44294" y="50332"/>
            <a:ext cx="10515600" cy="132556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Double Top &amp; Double Bottom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44294" y="1474115"/>
            <a:ext cx="7677306" cy="4742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183673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ne-NP" sz="2700">
                <a:latin typeface="Arial"/>
                <a:ea typeface="Arial"/>
                <a:cs typeface="Arial"/>
                <a:sym typeface="Arial"/>
              </a:rPr>
              <a:t>डवल टप  अंग्रेजी आकारको M आकारको हुन्छ । उस्तै उस्तै मुल्यमा यदि मुल्य बृद्धि रोकावट छ भने त्यो एउटा बलियो टक्कर मानिन्छ । र  विचको मध्यविन्दु काटेमा थप सतर्कता अपनाउनु पर्ने भन्ने अर्थ लगाउन सकिन्छ ।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183673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ne-NP" sz="2700">
                <a:latin typeface="Arial"/>
                <a:ea typeface="Arial"/>
                <a:cs typeface="Arial"/>
                <a:sym typeface="Arial"/>
              </a:rPr>
              <a:t> यो चार्टमा मात्र हैन प्राय जसो सबै इन्टिकेटर जस्तो RSI वा अन्यमा पनि लगाउन मिल्छ । </a:t>
            </a:r>
            <a:endParaRPr sz="2700"/>
          </a:p>
          <a:p>
            <a:pPr indent="-183673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ne-NP" sz="2700">
                <a:latin typeface="Arial"/>
                <a:ea typeface="Arial"/>
                <a:cs typeface="Arial"/>
                <a:sym typeface="Arial"/>
              </a:rPr>
              <a:t>व्यवहारिक उदाहरणः कुनै बच्चालाइ ल गुलेलीले आँप झार भनेर दिइयो । एक पटकमा उसले सर्लक्कै भनेको आँप झार्यो । अव तपाइले यो त उसको कागताली लागेको हो ल फेरी उ त्यो आँप झार भनेर दिनु भयो । त्यो पनि उसले झार्यो भने तपाइले अव उसले अन्य पनि भनेकै समयमा आँप झार्न सक्छ भन्ने बुझ्नु हुन्छ । अव ३ पटक पनि उसले भनेकै आँप झार्यो भने झन उसको योग्यता प्रश्ट हुन्छ । </a:t>
            </a:r>
            <a:endParaRPr sz="2700"/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Ultimate Guide to Double Top and Double Bottom Pattern" id="94" name="Google Shape;94;p2"/>
          <p:cNvPicPr preferRelativeResize="0"/>
          <p:nvPr/>
        </p:nvPicPr>
        <p:blipFill rotWithShape="1">
          <a:blip r:embed="rId3">
            <a:alphaModFix/>
          </a:blip>
          <a:srcRect b="12131" l="2455" r="4896" t="13114"/>
          <a:stretch/>
        </p:blipFill>
        <p:spPr>
          <a:xfrm>
            <a:off x="7721600" y="1474116"/>
            <a:ext cx="4470400" cy="281661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8224683" y="134231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lang="ne-NP" sz="6600"/>
              <a:t>Session 2: Top Technical Tools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0" y="18255"/>
            <a:ext cx="12192000" cy="87411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7: Important Tools and Its Category</a:t>
            </a:r>
            <a:endParaRPr/>
          </a:p>
        </p:txBody>
      </p:sp>
      <p:sp>
        <p:nvSpPr>
          <p:cNvPr id="250" name="Google Shape;250;p21"/>
          <p:cNvSpPr txBox="1"/>
          <p:nvPr>
            <p:ph idx="1" type="body"/>
          </p:nvPr>
        </p:nvSpPr>
        <p:spPr>
          <a:xfrm>
            <a:off x="-1" y="1409075"/>
            <a:ext cx="11542427" cy="3034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ne-NP" sz="3200" u="sng">
                <a:latin typeface="Akaya Kanadaka"/>
                <a:ea typeface="Akaya Kanadaka"/>
                <a:cs typeface="Akaya Kanadaka"/>
                <a:sym typeface="Akaya Kanadaka"/>
              </a:rPr>
              <a:t>Trendline Tool: ट्रेन्ड पहिचान गर्न</a:t>
            </a:r>
            <a:endParaRPr b="1" sz="3200" u="sng">
              <a:latin typeface="Akaya Kanadaka"/>
              <a:ea typeface="Akaya Kanadaka"/>
              <a:cs typeface="Akaya Kanadaka"/>
              <a:sym typeface="Akaya Kanadak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ne-NP" sz="3200" u="sng">
                <a:latin typeface="Akaya Kanadaka"/>
                <a:ea typeface="Akaya Kanadaka"/>
                <a:cs typeface="Akaya Kanadaka"/>
                <a:sym typeface="Akaya Kanadaka"/>
              </a:rPr>
              <a:t>Gann &amp; Fibonacci Tool: हाइ पोइन्ट र लो पोइन्ट जोडेर बजारको अध्ययन गर्ने</a:t>
            </a:r>
            <a:endParaRPr b="1" sz="3200" u="sng">
              <a:latin typeface="Akaya Kanadaka"/>
              <a:ea typeface="Akaya Kanadaka"/>
              <a:cs typeface="Akaya Kanadaka"/>
              <a:sym typeface="Akaya Kanadak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ne-NP" sz="3200" u="sng">
                <a:latin typeface="Akaya Kanadaka"/>
                <a:ea typeface="Akaya Kanadaka"/>
                <a:cs typeface="Akaya Kanadaka"/>
                <a:sym typeface="Akaya Kanadaka"/>
              </a:rPr>
              <a:t>Patterns:बजार अनियमित हुदैन । इतिहाँसका विभिन्न प्याटर्न दोहोरि रहन्छन भनी त्यो प्याटर्न पत्ता लगाउन मदत गर्ने टुल</a:t>
            </a:r>
            <a:endParaRPr b="1" sz="3200" u="sng">
              <a:latin typeface="Akaya Kanadaka"/>
              <a:ea typeface="Akaya Kanadaka"/>
              <a:cs typeface="Akaya Kanadaka"/>
              <a:sym typeface="Akaya Kanadak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ne-NP" sz="3200" u="sng">
                <a:latin typeface="Akaya Kanadaka"/>
                <a:ea typeface="Akaya Kanadaka"/>
                <a:cs typeface="Akaya Kanadaka"/>
                <a:sym typeface="Akaya Kanadaka"/>
              </a:rPr>
              <a:t>Prediction &amp; Measurement Tool: भाविदिशा देखाउन मदत गर्ने टुलहरु यसमा हुन्छन । </a:t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0" y="4443554"/>
            <a:ext cx="1154242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Tool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Geometric Shape, </a:t>
            </a:r>
            <a:r>
              <a:rPr b="0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Cursor: ,Text, Icons, Measure, Zoom In , Magnet: Weak, Strong, Stay in Drawing Mood, Lock All Drawing Tool, Hide All/Show All Tool, Remove Tool</a:t>
            </a:r>
            <a:endParaRPr/>
          </a:p>
        </p:txBody>
      </p:sp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 b="22135" l="136" r="96045" t="13209"/>
          <a:stretch/>
        </p:blipFill>
        <p:spPr>
          <a:xfrm>
            <a:off x="11542426" y="89457"/>
            <a:ext cx="649574" cy="676854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7575109" y="3770165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-1" y="1514007"/>
            <a:ext cx="9486897" cy="532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Info Trend Line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/>
              <a:t>index increasement, number of trading day, Angle,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>
                <a:latin typeface="Akaya Kanadaka"/>
                <a:ea typeface="Akaya Kanadaka"/>
                <a:cs typeface="Akaya Kanadaka"/>
                <a:sym typeface="Akaya Kanadaka"/>
              </a:rPr>
              <a:t>Parallel Channel: </a:t>
            </a:r>
            <a:r>
              <a:rPr lang="ne-NP">
                <a:latin typeface="Arial"/>
                <a:ea typeface="Arial"/>
                <a:cs typeface="Arial"/>
                <a:sym typeface="Arial"/>
              </a:rPr>
              <a:t>सरल तरिकालो लोवर टेंन्डलाइन र हाइयर टेंन्डलाइन खिच्न मदत गर्दछ 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2"/>
          <p:cNvSpPr txBox="1"/>
          <p:nvPr>
            <p:ph type="title"/>
          </p:nvPr>
        </p:nvSpPr>
        <p:spPr>
          <a:xfrm>
            <a:off x="0" y="18255"/>
            <a:ext cx="9486896" cy="87411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Important Tools and Its Category</a:t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6898" y="88900"/>
            <a:ext cx="2705100" cy="67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5098008" y="1495752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0" y="18255"/>
            <a:ext cx="12192000" cy="92612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 and Measurement tool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-1" y="944380"/>
            <a:ext cx="8683325" cy="5913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ne-NP" sz="2000"/>
              <a:t>Long Position and Short Position: तपाइ आफैले इन्ट्रि टार्गेट स्टपलस सेट गरि चार्टमा राख्न देखाउन सक्ने टुल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ne-NP" sz="2000"/>
              <a:t>यसमा रिस्क रिवार्ड रेसियो पनि हेर्न मिल्छ ।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ne-NP" sz="2000"/>
              <a:t>Date and Price Range: निश्चित समायावधीको कारोबार विवरणः बार दिन र थपघड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ne-NP" sz="2000"/>
              <a:t>Bar Pattern: इतिहास दोहोरिन्छ भनिन्छ । बर्तमान अवस्थाको प्याटर्न इतिहासमा कहा थियो र अव त्यो अनुसार कहा जाला भनी बार प्याटर्नको प्रयोग गरिन्छ ।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ne-NP" sz="2000"/>
              <a:t>Ghost Feed: हामि बर्तमान अवस्थामा भविष्यको मूल्य आकलन गर्छौ । तर साधारण ट्रेन्डलाइन गर्दा भन्दा घोष्ट लाइनबाट गर्दा वास्तविक जस्तो देखिन्छ । क्याण्डल randomly बन्ने हो ।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ne-NP" sz="2000"/>
              <a:t>Forecast: आगामी दिनमा कहा सम्म जांदा बजार कति दिनको र कति अंकको हुन्छ देखाउछ । यसमा पनि तपाइले रेखा म्यानुअल्ली तोक्ने हो । पुरानो चार्टमा  लगाएर आफ्नो आइडिया सेयर गर्न प्रयोग गर्ने चलन छ ।</a:t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270" name="Google Shape;2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0298" y="18255"/>
            <a:ext cx="3281702" cy="210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0299" y="2125234"/>
            <a:ext cx="3281702" cy="238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0299" y="4091075"/>
            <a:ext cx="3225800" cy="203981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4341661" y="5334738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ne-NP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Projection tool and combination of Projection and forcast </a:t>
            </a:r>
            <a:endParaRPr/>
          </a:p>
        </p:txBody>
      </p:sp>
      <p:pic>
        <p:nvPicPr>
          <p:cNvPr id="280" name="Google Shape;280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600" y="1253331"/>
            <a:ext cx="751640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/>
        </p:nvSpPr>
        <p:spPr>
          <a:xfrm>
            <a:off x="0" y="2227385"/>
            <a:ext cx="501747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e-NP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Projection tool using: First Point- Beginning of Swing, 2nd End of Swing and third your predicted Point. 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e-NP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use forcat tool to connect swing ending point and prediction point. It shows how many day you should wait to achieve target. </a:t>
            </a:r>
            <a:endParaRPr/>
          </a:p>
        </p:txBody>
      </p:sp>
      <p:sp>
        <p:nvSpPr>
          <p:cNvPr id="282" name="Google Shape;282;p24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4329786" y="5453448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e-NP"/>
              <a:t>Task</a:t>
            </a:r>
            <a:endParaRPr/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e-NP"/>
              <a:t>कुन कुन टुल तपाइले उपयोगि पाउनु भयो हामिले पढेको मध्ये ? चार्टमा अभ्यास गरेर हेर्नुहोस । </a:t>
            </a:r>
            <a:endParaRPr/>
          </a:p>
        </p:txBody>
      </p:sp>
      <p:sp>
        <p:nvSpPr>
          <p:cNvPr id="290" name="Google Shape;290;p25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4341661" y="5334738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-2" y="0"/>
            <a:ext cx="12192002" cy="90548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Double Bottom Price chart Pattern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-1" y="905485"/>
            <a:ext cx="7327427" cy="5310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145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ne-NP" sz="3600">
                <a:latin typeface="Arial"/>
                <a:ea typeface="Arial"/>
                <a:cs typeface="Arial"/>
                <a:sym typeface="Arial"/>
              </a:rPr>
              <a:t>अंग्रजी अक्षर W आकार जस्तो। देखिने यो प्याटन हामिले जहिले पनि डाउन टेंन्डमा खरिद गर्ने अवसर खोज्न प्रयोग गरिन्छ । 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-21145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ne-NP" sz="3600">
                <a:latin typeface="Arial"/>
                <a:ea typeface="Arial"/>
                <a:cs typeface="Arial"/>
                <a:sym typeface="Arial"/>
              </a:rPr>
              <a:t>यदि लगातार २ वटा मुल्य उस्तै लाइनबाट माथितिर गयो भने त्यो हाम्रो लागी निकै राम्रा सपोर्टको रुपमा व्याख्या गरिन्छ ।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-21145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ne-NP" sz="3600">
                <a:latin typeface="Arial"/>
                <a:ea typeface="Arial"/>
                <a:cs typeface="Arial"/>
                <a:sym typeface="Arial"/>
              </a:rPr>
              <a:t>यसको साइकोलोजी के हो भन्दा लगानीकर्ता रेसिस्टेन्समा पनि किन्न तयार छन भनेपछि त्यहाँ माहोल सकारात्मक छ । 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uble Top and Double Bottom pattern" id="103" name="Google Shape;103;p3"/>
          <p:cNvPicPr preferRelativeResize="0"/>
          <p:nvPr/>
        </p:nvPicPr>
        <p:blipFill rotWithShape="1">
          <a:blip r:embed="rId3">
            <a:alphaModFix/>
          </a:blip>
          <a:srcRect b="38580" l="50000" r="0" t="29945"/>
          <a:stretch/>
        </p:blipFill>
        <p:spPr>
          <a:xfrm>
            <a:off x="7327428" y="1484395"/>
            <a:ext cx="4864572" cy="4442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8224682" y="1194954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11" name="Google Shape;111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4597"/>
            <a:ext cx="10013244" cy="625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0" y="145735"/>
            <a:ext cx="12192000" cy="805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ne-NP" sz="3600"/>
              <a:t>M &amp; W (Double Top and Double Buttom को चार्टमा परिक्षण</a:t>
            </a:r>
            <a:br>
              <a:rPr b="1" lang="ne-NP" sz="3600"/>
            </a:br>
            <a:r>
              <a:rPr b="1" lang="ne-NP" sz="2800"/>
              <a:t>एकदम भरपर्दो रिजल्ट देखिन्छ । </a:t>
            </a:r>
            <a:endParaRPr b="1" sz="3600"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15082"/>
          <a:stretch/>
        </p:blipFill>
        <p:spPr>
          <a:xfrm>
            <a:off x="609600" y="1034320"/>
            <a:ext cx="10972800" cy="582367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3143017" y="3139559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0" y="1"/>
            <a:ext cx="12192000" cy="73377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 &amp; Shoulder</a:t>
            </a:r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0" y="733779"/>
            <a:ext cx="8604354" cy="513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e-NP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Seller are ready to sell in support level means everythig. This means that sentiment is strong bearish.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e-NP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खासमा एउटा लोअर लो बन्नासाथ हेड एण्ड सोल्डर प्याटर्न बन्ने सम्भावना ज्यादा हुन्छ ।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e-NP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यसको साइकोलोजी के हो भन्दा जुन तल्लो विन्दुहरु बन्छन देब्रे सोल्जर दाहिने सोल्जरको त्यो अत्यन्तै राम्रो सपोर्ट मानिन्छ ।  लगानीकर्ताहरु सपोर्टमा पनि बेच्न तयार छन भनेपछि त्यहाँ कुनै डरलाग्दो वातावरण बनिरहेको छ भन्ने लगानीकर्ताले बुझ्नुपर्ने हुन्छ ।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e-NP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and Shoulder Pattern बन्नु नै वियरिसको संकेत हैन । महत्वपुर्ण यसबाट शक्तिशाली सपोर्टको रचना हुन्छ र त्यो यदि Lower Breakout भएमा चै खतरा हुन्छ ।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/>
          <p:nvPr>
            <p:ph idx="11" type="ftr"/>
          </p:nvPr>
        </p:nvSpPr>
        <p:spPr>
          <a:xfrm>
            <a:off x="8353777" y="5198532"/>
            <a:ext cx="3838222" cy="16594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224683" y="134231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ead and Shoulders Price Pattern" id="128" name="Google Shape;12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225" l="0" r="0" t="0"/>
          <a:stretch/>
        </p:blipFill>
        <p:spPr>
          <a:xfrm>
            <a:off x="8432802" y="980756"/>
            <a:ext cx="3759198" cy="364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0" y="18255"/>
            <a:ext cx="82246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e-NP" sz="4000"/>
              <a:t>Head &amp; Shoulder को चार्टमा परिक्षण १</a:t>
            </a:r>
            <a:endParaRPr sz="4000"/>
          </a:p>
        </p:txBody>
      </p:sp>
      <p:pic>
        <p:nvPicPr>
          <p:cNvPr id="134" name="Google Shape;134;p7"/>
          <p:cNvPicPr preferRelativeResize="0"/>
          <p:nvPr/>
        </p:nvPicPr>
        <p:blipFill rotWithShape="1">
          <a:blip r:embed="rId3">
            <a:alphaModFix/>
          </a:blip>
          <a:srcRect b="0" l="0" r="0" t="19595"/>
          <a:stretch/>
        </p:blipFill>
        <p:spPr>
          <a:xfrm>
            <a:off x="609600" y="1343818"/>
            <a:ext cx="10972800" cy="551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8224683" y="134231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title"/>
          </p:nvPr>
        </p:nvSpPr>
        <p:spPr>
          <a:xfrm>
            <a:off x="0" y="1825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e-NP" sz="4000"/>
              <a:t>Head &amp; Shoulder चार्टमा परिक्षण २</a:t>
            </a:r>
            <a:endParaRPr sz="4000"/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 b="0" l="0" r="0" t="15519"/>
          <a:stretch/>
        </p:blipFill>
        <p:spPr>
          <a:xfrm>
            <a:off x="609600" y="1343818"/>
            <a:ext cx="10972800" cy="551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/>
        </p:nvSpPr>
        <p:spPr>
          <a:xfrm>
            <a:off x="0" y="5004517"/>
            <a:ext cx="12192000" cy="132556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ne-NP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Inverted Head and Shoulder भन्दा ज्यादा डवल बटम बनेको पाइयो ।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7085431" y="4294883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/>
          <p:nvPr>
            <p:ph type="title"/>
          </p:nvPr>
        </p:nvSpPr>
        <p:spPr>
          <a:xfrm>
            <a:off x="-1" y="50332"/>
            <a:ext cx="12191999" cy="6627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e-NP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Triangle pattern: Ascending, </a:t>
            </a:r>
            <a:endParaRPr/>
          </a:p>
        </p:txBody>
      </p:sp>
      <p:sp>
        <p:nvSpPr>
          <p:cNvPr id="151" name="Google Shape;151;p9"/>
          <p:cNvSpPr txBox="1"/>
          <p:nvPr>
            <p:ph idx="1" type="body"/>
          </p:nvPr>
        </p:nvSpPr>
        <p:spPr>
          <a:xfrm>
            <a:off x="0" y="713113"/>
            <a:ext cx="7225506" cy="5463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/>
              <a:t>तुफानको तयारीको रुपमा लिइन्छ । जव भोलाटिलीटि कम हुदै जान्छ त्यो बेला लगानीकर्ताले शक्ति संचिति गरिरहेको रुपमा अर्थ्याइन्छ ।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/>
              <a:t>सपोर्ट माथि गै रहेको हुन्छ र रेसिस्टेनस उहि लेवलमा हुन्छ ।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/>
              <a:t>कहिलेकाँहि डवल टपसँग कन्ट्राडिक्ट पनि हुन सक्छ ।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e-NP" sz="2400"/>
              <a:t>पटक पटक रेसिस्टेन्स सँग संघर्ष हुदा बुल पराजित भए जस्तो लाग्छ तर तलबाट सपोर्टको पेलानले रेसिस्टेन्स कमजोर हुदै अपर ब्रेकआउछ लिन्छ । </a:t>
            </a:r>
            <a:endParaRPr/>
          </a:p>
        </p:txBody>
      </p:sp>
      <p:pic>
        <p:nvPicPr>
          <p:cNvPr descr="The Ascending Triangle: What is it &amp; How to Trade it?" id="152" name="Google Shape;1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55" y="713112"/>
            <a:ext cx="7638156" cy="527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 txBox="1"/>
          <p:nvPr>
            <p:ph idx="11" type="ftr"/>
          </p:nvPr>
        </p:nvSpPr>
        <p:spPr>
          <a:xfrm>
            <a:off x="-2" y="6216135"/>
            <a:ext cx="12192001" cy="6418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e-N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Ramhari Nepal, यो सामाग्रिको कपिराइट सर्जकमा निहित रहेको छ। कुनै पनि किसिमको कपि वा पाइरेसि भएको पाइएमा कानुन बमोजिम उपचारमा गइनेछ ।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8224683" y="134231"/>
            <a:ext cx="3967317" cy="578882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e-NP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प्रशिक्षकः रामहरी नेपाल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2022-03-11T02:28:22Z</dcterms:created>
  <dc:creator>Hi-Tech</dc:creator>
</cp:coreProperties>
</file>